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704"/>
  </p:normalViewPr>
  <p:slideViewPr>
    <p:cSldViewPr snapToGrid="0" snapToObjects="1">
      <p:cViewPr varScale="1">
        <p:scale>
          <a:sx n="95" d="100"/>
          <a:sy n="95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4/15/19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36F26-AFEA-FE47-99D7-DF29389C57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Self-Censorship in Academic Libraries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3297C0-1A83-F04F-B6A5-379510BFCE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85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FB18-9E56-4746-98C7-44D57E5B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6A450-28BE-6347-B930-E9B5A70C5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self-censorship?</a:t>
            </a:r>
          </a:p>
          <a:p>
            <a:r>
              <a:rPr lang="en-US" dirty="0"/>
              <a:t>Librarians or other library staff purposely suppress or prevent full access to a work due to fear of backlash or controversy</a:t>
            </a:r>
          </a:p>
          <a:p>
            <a:r>
              <a:rPr lang="en-US" dirty="0"/>
              <a:t>How do you measure self-censorship?</a:t>
            </a:r>
          </a:p>
          <a:p>
            <a:r>
              <a:rPr lang="en-US" dirty="0"/>
              <a:t>Not possible due to no challenges being filed</a:t>
            </a:r>
          </a:p>
        </p:txBody>
      </p:sp>
    </p:spTree>
    <p:extLst>
      <p:ext uri="{BB962C8B-B14F-4D97-AF65-F5344CB8AC3E}">
        <p14:creationId xmlns:p14="http://schemas.microsoft.com/office/powerpoint/2010/main" val="599705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EA2A-6BCB-184A-93CC-1DB04CB01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Censorship vs. Self-censorship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0577B-004D-174A-A633-7F5E219B3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Censorship- objections based on offensive language, sexual content, etc., administration banning book, and complaint filed </a:t>
            </a:r>
          </a:p>
          <a:p>
            <a:r>
              <a:rPr lang="en-US" dirty="0"/>
              <a:t>Self-censorship – book labeling, restricted rooms and shelves, and no complaint filed</a:t>
            </a:r>
          </a:p>
        </p:txBody>
      </p:sp>
    </p:spTree>
    <p:extLst>
      <p:ext uri="{BB962C8B-B14F-4D97-AF65-F5344CB8AC3E}">
        <p14:creationId xmlns:p14="http://schemas.microsoft.com/office/powerpoint/2010/main" val="203389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5B07-D93B-DA46-9391-472D95CDC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or Censorship?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14A71-E5A8-DA43-A622-8AF236516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Selection- understanding a library cannot buy and house every book or item</a:t>
            </a:r>
          </a:p>
          <a:p>
            <a:r>
              <a:rPr lang="en-US" dirty="0"/>
              <a:t>Censorship- deciding against a book that has every right to be there</a:t>
            </a:r>
          </a:p>
          <a:p>
            <a:r>
              <a:rPr lang="en-US"/>
              <a:t>Activity!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793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9519E-FEF1-374A-87F8-C7310BF81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1FBE2-7B6E-0A4D-A6C3-05E534E79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Ways to prevent self-censorship</a:t>
            </a:r>
          </a:p>
          <a:p>
            <a:r>
              <a:rPr lang="en-US" dirty="0"/>
              <a:t>Strong selection development policies</a:t>
            </a:r>
          </a:p>
          <a:p>
            <a:r>
              <a:rPr lang="en-US" dirty="0"/>
              <a:t>Open dialog between librarians and administration</a:t>
            </a:r>
          </a:p>
          <a:p>
            <a:r>
              <a:rPr lang="en-US" dirty="0"/>
              <a:t>No way to prevent challenges</a:t>
            </a:r>
          </a:p>
        </p:txBody>
      </p:sp>
    </p:spTree>
    <p:extLst>
      <p:ext uri="{BB962C8B-B14F-4D97-AF65-F5344CB8AC3E}">
        <p14:creationId xmlns:p14="http://schemas.microsoft.com/office/powerpoint/2010/main" val="3849951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48</TotalTime>
  <Words>131</Words>
  <Application>Microsoft Macintosh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MS Shell Dlg 2</vt:lpstr>
      <vt:lpstr>Wingdings</vt:lpstr>
      <vt:lpstr>Wingdings 3</vt:lpstr>
      <vt:lpstr>Madison</vt:lpstr>
      <vt:lpstr>Self-Censorship in Academic Libraries</vt:lpstr>
      <vt:lpstr>Introduction</vt:lpstr>
      <vt:lpstr>Censorship vs. Self-censorship</vt:lpstr>
      <vt:lpstr>Selection or Censorship?</vt:lpstr>
      <vt:lpstr>Conclusion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Self-Censorship in Academic Libraries</dc:title>
  <dc:creator>Maureen Bocka</dc:creator>
  <cp:lastModifiedBy>Maureen Bocka</cp:lastModifiedBy>
  <cp:revision>7</cp:revision>
  <dcterms:created xsi:type="dcterms:W3CDTF">2019-04-15T16:44:12Z</dcterms:created>
  <dcterms:modified xsi:type="dcterms:W3CDTF">2019-04-15T17:32:17Z</dcterms:modified>
</cp:coreProperties>
</file>